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5373" autoAdjust="0"/>
  </p:normalViewPr>
  <p:slideViewPr>
    <p:cSldViewPr snapToGrid="0">
      <p:cViewPr>
        <p:scale>
          <a:sx n="66" d="100"/>
          <a:sy n="66" d="100"/>
        </p:scale>
        <p:origin x="40" y="3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puc.PowerUpCategoryName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Billing Plan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with value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option of 1 Custom Field (=dropdown)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491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>
          <a:extLst>
            <a:ext uri="{FF2B5EF4-FFF2-40B4-BE49-F238E27FC236}">
              <a16:creationId xmlns:a16="http://schemas.microsoft.com/office/drawing/2014/main" id="{D897E4C3-0D33-8A8A-A536-19F5409B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>
            <a:extLst>
              <a:ext uri="{FF2B5EF4-FFF2-40B4-BE49-F238E27FC236}">
                <a16:creationId xmlns:a16="http://schemas.microsoft.com/office/drawing/2014/main" id="{D44D2C66-EAF7-90C1-44F0-F8D338595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>
            <a:extLst>
              <a:ext uri="{FF2B5EF4-FFF2-40B4-BE49-F238E27FC236}">
                <a16:creationId xmlns:a16="http://schemas.microsoft.com/office/drawing/2014/main" id="{1B924568-39B0-67F5-AA4C-D9581FA8B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checklist items assigned to the user with status set to false. (Slide 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card_title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Activities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Comment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70f527ffbd_3_7:notes">
            <a:extLst>
              <a:ext uri="{FF2B5EF4-FFF2-40B4-BE49-F238E27FC236}">
                <a16:creationId xmlns:a16="http://schemas.microsoft.com/office/drawing/2014/main" id="{ACBD8A83-8752-D18A-6BFA-D14759F78D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31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UserViewHistories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47A1BA93-DCDD-F7D8-91F0-A0CCAD7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>
            <a:extLst>
              <a:ext uri="{FF2B5EF4-FFF2-40B4-BE49-F238E27FC236}">
                <a16:creationId xmlns:a16="http://schemas.microsoft.com/office/drawing/2014/main" id="{DEECD844-E80D-C90D-1A40-162C3AAE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8" name="Google Shape;838;g370f527ffbd_3_7">
            <a:extLst>
              <a:ext uri="{FF2B5EF4-FFF2-40B4-BE49-F238E27FC236}">
                <a16:creationId xmlns:a16="http://schemas.microsoft.com/office/drawing/2014/main" id="{D9B5410E-8BA3-0511-DE1C-E52F3C510C1D}"/>
              </a:ext>
            </a:extLst>
          </p:cNvPr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>
            <a:extLst>
              <a:ext uri="{FF2B5EF4-FFF2-40B4-BE49-F238E27FC236}">
                <a16:creationId xmlns:a16="http://schemas.microsoft.com/office/drawing/2014/main" id="{E4071043-D4E7-3894-BEE5-6D25907B4CF7}"/>
              </a:ext>
            </a:extLst>
          </p:cNvPr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6520C-3B47-4EA5-F02C-E8E367E2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46" y="855510"/>
            <a:ext cx="5943124" cy="5943124"/>
          </a:xfrm>
          <a:prstGeom prst="rect">
            <a:avLst/>
          </a:prstGeom>
        </p:spPr>
      </p:pic>
      <p:sp>
        <p:nvSpPr>
          <p:cNvPr id="842" name="Google Shape;842;g370f527ffbd_3_7">
            <a:extLst>
              <a:ext uri="{FF2B5EF4-FFF2-40B4-BE49-F238E27FC236}">
                <a16:creationId xmlns:a16="http://schemas.microsoft.com/office/drawing/2014/main" id="{748C01D2-D4A1-16BD-4EB0-179206313B4E}"/>
              </a:ext>
            </a:extLst>
          </p:cNvPr>
          <p:cNvSpPr/>
          <p:nvPr/>
        </p:nvSpPr>
        <p:spPr>
          <a:xfrm>
            <a:off x="4904894" y="2236600"/>
            <a:ext cx="3292899" cy="192258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>
            <a:extLst>
              <a:ext uri="{FF2B5EF4-FFF2-40B4-BE49-F238E27FC236}">
                <a16:creationId xmlns:a16="http://schemas.microsoft.com/office/drawing/2014/main" id="{0CC5B598-FDCC-0A06-33A5-1C1B5DB64DAA}"/>
              </a:ext>
            </a:extLst>
          </p:cNvPr>
          <p:cNvCxnSpPr>
            <a:cxnSpLocks/>
          </p:cNvCxnSpPr>
          <p:nvPr/>
        </p:nvCxnSpPr>
        <p:spPr>
          <a:xfrm flipH="1" flipV="1">
            <a:off x="3310650" y="1840625"/>
            <a:ext cx="1515792" cy="113938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>
            <a:extLst>
              <a:ext uri="{FF2B5EF4-FFF2-40B4-BE49-F238E27FC236}">
                <a16:creationId xmlns:a16="http://schemas.microsoft.com/office/drawing/2014/main" id="{E8B01B84-521F-BA35-4495-71721CF8C7DE}"/>
              </a:ext>
            </a:extLst>
          </p:cNvPr>
          <p:cNvSpPr/>
          <p:nvPr/>
        </p:nvSpPr>
        <p:spPr>
          <a:xfrm>
            <a:off x="4904895" y="4890926"/>
            <a:ext cx="3292899" cy="1786697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>
            <a:extLst>
              <a:ext uri="{FF2B5EF4-FFF2-40B4-BE49-F238E27FC236}">
                <a16:creationId xmlns:a16="http://schemas.microsoft.com/office/drawing/2014/main" id="{CC898DAD-8FAE-B93E-55F7-4CB511A7E938}"/>
              </a:ext>
            </a:extLst>
          </p:cNvPr>
          <p:cNvCxnSpPr>
            <a:cxnSpLocks/>
          </p:cNvCxnSpPr>
          <p:nvPr/>
        </p:nvCxnSpPr>
        <p:spPr>
          <a:xfrm flipH="1" flipV="1">
            <a:off x="3555332" y="4595854"/>
            <a:ext cx="1349563" cy="107342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41;g370f527ffbd_3_7">
            <a:extLst>
              <a:ext uri="{FF2B5EF4-FFF2-40B4-BE49-F238E27FC236}">
                <a16:creationId xmlns:a16="http://schemas.microsoft.com/office/drawing/2014/main" id="{DF91E257-F1DA-66E1-3770-43170DEC1715}"/>
              </a:ext>
            </a:extLst>
          </p:cNvPr>
          <p:cNvSpPr txBox="1"/>
          <p:nvPr/>
        </p:nvSpPr>
        <p:spPr>
          <a:xfrm>
            <a:off x="2693546" y="1424453"/>
            <a:ext cx="98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1" name="Google Shape;841;g370f527ffbd_3_7">
            <a:extLst>
              <a:ext uri="{FF2B5EF4-FFF2-40B4-BE49-F238E27FC236}">
                <a16:creationId xmlns:a16="http://schemas.microsoft.com/office/drawing/2014/main" id="{D4A7EA11-00A3-6921-2DFA-AD25CB8B6294}"/>
              </a:ext>
            </a:extLst>
          </p:cNvPr>
          <p:cNvSpPr txBox="1"/>
          <p:nvPr/>
        </p:nvSpPr>
        <p:spPr>
          <a:xfrm>
            <a:off x="2700101" y="4111543"/>
            <a:ext cx="12210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sp>
        <p:nvSpPr>
          <p:cNvPr id="11" name="Google Shape;842;g370f527ffbd_3_7">
            <a:extLst>
              <a:ext uri="{FF2B5EF4-FFF2-40B4-BE49-F238E27FC236}">
                <a16:creationId xmlns:a16="http://schemas.microsoft.com/office/drawing/2014/main" id="{B2280B7D-A942-F952-1D7E-13AD085F8A48}"/>
              </a:ext>
            </a:extLst>
          </p:cNvPr>
          <p:cNvSpPr/>
          <p:nvPr/>
        </p:nvSpPr>
        <p:spPr>
          <a:xfrm>
            <a:off x="4913800" y="909437"/>
            <a:ext cx="3292899" cy="104407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12" name="Google Shape;841;g370f527ffbd_3_7">
            <a:extLst>
              <a:ext uri="{FF2B5EF4-FFF2-40B4-BE49-F238E27FC236}">
                <a16:creationId xmlns:a16="http://schemas.microsoft.com/office/drawing/2014/main" id="{94EA5440-7E3C-0DB2-D06E-EDDC7CDDAC07}"/>
              </a:ext>
            </a:extLst>
          </p:cNvPr>
          <p:cNvSpPr txBox="1"/>
          <p:nvPr/>
        </p:nvSpPr>
        <p:spPr>
          <a:xfrm>
            <a:off x="2742353" y="864588"/>
            <a:ext cx="176212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Checklist item</a:t>
            </a:r>
          </a:p>
        </p:txBody>
      </p:sp>
      <p:cxnSp>
        <p:nvCxnSpPr>
          <p:cNvPr id="13" name="Google Shape;843;g370f527ffbd_3_7">
            <a:extLst>
              <a:ext uri="{FF2B5EF4-FFF2-40B4-BE49-F238E27FC236}">
                <a16:creationId xmlns:a16="http://schemas.microsoft.com/office/drawing/2014/main" id="{2626DFB1-91A7-963B-EB51-6460DAC3601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68546" y="1186499"/>
            <a:ext cx="845254" cy="244975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33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6716</TotalTime>
  <Words>4574</Words>
  <Application>Microsoft Office PowerPoint</Application>
  <PresentationFormat>Widescreen</PresentationFormat>
  <Paragraphs>664</Paragraphs>
  <Slides>64</Slides>
  <Notes>64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HOME TAB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13</cp:revision>
  <dcterms:created xsi:type="dcterms:W3CDTF">2025-07-10T03:51:23Z</dcterms:created>
  <dcterms:modified xsi:type="dcterms:W3CDTF">2025-08-07T18:59:00Z</dcterms:modified>
</cp:coreProperties>
</file>